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B0E71-6918-42C5-9E78-F43C3ACE84CE}" type="datetimeFigureOut">
              <a:rPr lang="en-US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F689F-923A-47A2-BF9A-C9AA4D833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262EA-B868-4952-BDBC-0BA9FA8C2D10}" type="datetimeFigureOut">
              <a:rPr lang="en-US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51A6C-EA07-48F8-A1DB-2A1B5C6E5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94AE9-2950-483E-9A32-333AFE078F8B}" type="datetimeFigureOut">
              <a:rPr lang="en-US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767CA-B004-4ACD-B4F3-D6261FECE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4CB44-C573-437C-BEF3-460B036E26A0}" type="datetimeFigureOut">
              <a:rPr lang="en-US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ECD31-DE9E-401E-8794-2B22DBB80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4552-C26F-4BA5-AF20-39582002DFCB}" type="datetimeFigureOut">
              <a:rPr lang="en-US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FF352-5394-4E3A-91DE-5A118EB0D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7C9F7-5512-4AEA-9A37-0E62744E2E91}" type="datetimeFigureOut">
              <a:rPr lang="en-US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9CDB6-7F75-472D-8F03-C2ADE42E6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42653-E025-4294-9227-3ABB3AF74F57}" type="datetimeFigureOut">
              <a:rPr lang="en-US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43B64-EEEC-4551-9DE1-DF7507F48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D422B-3C17-493A-AEC5-90E8517EAE37}" type="datetimeFigureOut">
              <a:rPr lang="en-US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DD07F-3E6D-4C50-9D2C-831BE9081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E3B32-FC43-44AE-9B54-276AA1929AD6}" type="datetimeFigureOut">
              <a:rPr lang="en-US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A0DF-DD1C-452B-B599-9BABFC069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BB76-16E7-4178-A970-E28BF147C75E}" type="datetimeFigureOut">
              <a:rPr lang="en-US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34140-0442-4A13-9B76-286CD43B7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E3DD-B26F-4E7A-86AE-955EF18BC15D}" type="datetimeFigureOut">
              <a:rPr lang="en-US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88420-FDF6-4764-B181-68E31BE05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EE69AB-B853-4F0A-8E4A-8FFA2224F3CA}" type="datetimeFigureOut">
              <a:rPr lang="en-US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B1AB47-CFBA-4596-93E0-89163F829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4800" y="381000"/>
          <a:ext cx="8458200" cy="5181600"/>
        </p:xfrm>
        <a:graphic>
          <a:graphicData uri="http://schemas.openxmlformats.org/presentationml/2006/ole">
            <p:oleObj spid="_x0000_s1026" r:id="rId3" imgW="8461981" imgH="5182049" progId="Excel.Sheet.8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62000" y="5791200"/>
            <a:ext cx="8153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5425" indent="-225425" algn="just" eaLnBrk="0" hangingPunct="0">
              <a:spcAft>
                <a:spcPct val="25000"/>
              </a:spcAft>
              <a:tabLst>
                <a:tab pos="228600" algn="l"/>
              </a:tabLst>
            </a:pPr>
            <a:r>
              <a:rPr lang="en-US" sz="2200" b="1">
                <a:latin typeface="Arial Narrow" pitchFamily="34" charset="0"/>
              </a:rPr>
              <a:t>2978 persons were attacked with acid from 2357 incident during the period from 1999 - 2009,.</a:t>
            </a:r>
            <a:r>
              <a:rPr lang="en-US" b="1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1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1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1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Arial Narrow</vt:lpstr>
      <vt:lpstr>Office Theme</vt:lpstr>
      <vt:lpstr>Microsoft Excel Worksheet</vt:lpstr>
      <vt:lpstr>Slide 1</vt:lpstr>
      <vt:lpstr>Slide 2</vt:lpstr>
      <vt:lpstr>Slide 3</vt:lpstr>
      <vt:lpstr>Slide 4</vt:lpstr>
    </vt:vector>
  </TitlesOfParts>
  <Company>ASF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monira</dc:creator>
  <cp:lastModifiedBy>Owner</cp:lastModifiedBy>
  <cp:revision>4</cp:revision>
  <dcterms:created xsi:type="dcterms:W3CDTF">2010-08-02T11:01:25Z</dcterms:created>
  <dcterms:modified xsi:type="dcterms:W3CDTF">2010-08-22T19:47:23Z</dcterms:modified>
</cp:coreProperties>
</file>